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4E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02" y="-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presProps" Target="presProp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tableStyles" Target="tableStyles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8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8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3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4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6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2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336E2-D979-4B31-8A7A-C94BFD8559D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12A9A-ADA0-4A2A-B435-8AF8FC3F7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0E47EBE-6E55-D5CB-997D-58E6BBB7246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824"/>
          <a:stretch/>
        </p:blipFill>
        <p:spPr>
          <a:xfrm>
            <a:off x="0" y="558800"/>
            <a:ext cx="4572000" cy="3657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84139E-503C-8A1C-1897-336BCBCEC42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833"/>
          <a:stretch/>
        </p:blipFill>
        <p:spPr>
          <a:xfrm>
            <a:off x="4562856" y="558800"/>
            <a:ext cx="4572000" cy="3657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24A2B9A-81DD-1F6B-7F03-2A750412166E}"/>
              </a:ext>
            </a:extLst>
          </p:cNvPr>
          <p:cNvSpPr txBox="1"/>
          <p:nvPr/>
        </p:nvSpPr>
        <p:spPr>
          <a:xfrm>
            <a:off x="14727" y="4220210"/>
            <a:ext cx="685800" cy="457200"/>
          </a:xfrm>
          <a:prstGeom prst="rect">
            <a:avLst/>
          </a:prstGeom>
          <a:solidFill>
            <a:srgbClr val="66FFFF"/>
          </a:solidFill>
        </p:spPr>
        <p:txBody>
          <a:bodyPr wrap="square" anchor="b" anchorCtr="0">
            <a:noAutofit/>
          </a:bodyPr>
          <a:lstStyle/>
          <a:p>
            <a:pPr algn="ctr"/>
            <a:r>
              <a:rPr lang="en-US" dirty="0"/>
              <a:t>ABX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D51057-C6C8-13F9-A7B3-65BE66F4A857}"/>
              </a:ext>
            </a:extLst>
          </p:cNvPr>
          <p:cNvSpPr txBox="1"/>
          <p:nvPr/>
        </p:nvSpPr>
        <p:spPr>
          <a:xfrm>
            <a:off x="8404960" y="4220210"/>
            <a:ext cx="685800" cy="457200"/>
          </a:xfrm>
          <a:prstGeom prst="rect">
            <a:avLst/>
          </a:prstGeom>
          <a:solidFill>
            <a:srgbClr val="66FFFF"/>
          </a:solidFill>
        </p:spPr>
        <p:txBody>
          <a:bodyPr wrap="square" anchor="b" anchorCtr="0">
            <a:noAutofit/>
          </a:bodyPr>
          <a:lstStyle/>
          <a:p>
            <a:pPr algn="ctr"/>
            <a:r>
              <a:rPr lang="en-US" dirty="0"/>
              <a:t>ABX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DAEF76-7AE1-7774-A796-2091AE1B48FC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3A47D0AB-14F9-BD9F-D0C4-20AD99A5A6A5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2F00732F-0941-49EB-3281-F2824890666E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A30ED428-B8BE-B141-0141-01B6F7ACF17F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D3A05FD1-52FD-4ED5-E150-FA03C6FAC175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154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E2E5A-54E5-C132-2E68-2B962658466C}"/>
              </a:ext>
            </a:extLst>
          </p:cNvPr>
          <p:cNvSpPr txBox="1"/>
          <p:nvPr/>
        </p:nvSpPr>
        <p:spPr>
          <a:xfrm>
            <a:off x="638633" y="4220210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/>
          <a:p>
            <a:pPr algn="ctr"/>
            <a:r>
              <a:rPr lang="en-US" b="1" dirty="0"/>
              <a:t>PAIN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8C8A2-2275-9797-8104-1D62964FD061}"/>
              </a:ext>
            </a:extLst>
          </p:cNvPr>
          <p:cNvSpPr txBox="1"/>
          <p:nvPr/>
        </p:nvSpPr>
        <p:spPr>
          <a:xfrm>
            <a:off x="7781054" y="4220210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/>
          <a:p>
            <a:pPr algn="ctr"/>
            <a:r>
              <a:rPr lang="en-US" b="1" dirty="0"/>
              <a:t>PAIN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AEFD9-A9EB-E135-E787-08E6E7A9368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" y="558800"/>
            <a:ext cx="45720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5CBDB-D6C9-30B3-BB80-0454DC358EB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2" t="1140" r="528" b="1140"/>
          <a:stretch/>
        </p:blipFill>
        <p:spPr>
          <a:xfrm>
            <a:off x="4572000" y="572007"/>
            <a:ext cx="4572000" cy="3657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E4B582-648D-2BBB-B76E-0A26217D075F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604B9999-2A3E-E2EA-6BAD-418F8DD34CEF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DB038FFC-3E6B-C106-1F73-6219BB489286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C2753310-233E-D703-AB5B-95F1074EFBAB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8520E2F1-2789-5219-0A77-BC858322EBC8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297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6AB73C-3978-93C7-E054-3EAFB5D88F5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292"/>
            <a:ext cx="45720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A12A75-AD90-B7D1-5112-A368E2D81EB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18" y="557292"/>
            <a:ext cx="4572000" cy="3657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21DD28-698A-F02B-961A-B42D958964B9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3D26C7B-7AAD-109B-15CE-22A763C27BBB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85364C1F-018D-C378-E70F-1B799C14A005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E6D9CDF1-F1F7-8C0B-CCC7-ABDDF7AA7045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D607955B-88C1-4653-0988-D0E118F0387A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9BEB9F-A9CE-2F50-0513-F25036B8FB73}"/>
              </a:ext>
            </a:extLst>
          </p:cNvPr>
          <p:cNvSpPr txBox="1"/>
          <p:nvPr/>
        </p:nvSpPr>
        <p:spPr>
          <a:xfrm>
            <a:off x="1221909" y="4219456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PAIN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6D00D4-6E9C-253A-4C24-F52B58CC9DDC}"/>
              </a:ext>
            </a:extLst>
          </p:cNvPr>
          <p:cNvSpPr txBox="1"/>
          <p:nvPr/>
        </p:nvSpPr>
        <p:spPr>
          <a:xfrm>
            <a:off x="7208552" y="4219456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182275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2D4FA-D6D9-949D-3B9E-BEBE3D4AE15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555" b="1416"/>
          <a:stretch/>
        </p:blipFill>
        <p:spPr>
          <a:xfrm>
            <a:off x="0" y="554355"/>
            <a:ext cx="45720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DCAA1-2A05-9ACC-329E-1076BC25E6D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705" t="332" r="537" b="-1"/>
          <a:stretch/>
        </p:blipFill>
        <p:spPr>
          <a:xfrm>
            <a:off x="4556759" y="561975"/>
            <a:ext cx="4572000" cy="3657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26FAA-6A26-D2DA-34A7-6EDB9D3F87FD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F9766066-28D0-A9B6-1335-DD7B358F0448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807CAF55-DFB7-1583-1CCB-E4FBDD2DBAC1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AB76757-3EC0-DE10-D8CA-867FB5108868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3317A948-43D0-F279-5FD7-54D492ECCD68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5EAAC49-7947-DE17-22B1-612AF44A50DC}"/>
              </a:ext>
            </a:extLst>
          </p:cNvPr>
          <p:cNvSpPr txBox="1"/>
          <p:nvPr/>
        </p:nvSpPr>
        <p:spPr>
          <a:xfrm>
            <a:off x="1839112" y="4215765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8458A8-AF3F-1B01-DB24-91B3AC510F95}"/>
              </a:ext>
            </a:extLst>
          </p:cNvPr>
          <p:cNvSpPr txBox="1"/>
          <p:nvPr/>
        </p:nvSpPr>
        <p:spPr>
          <a:xfrm>
            <a:off x="6608742" y="4215765"/>
            <a:ext cx="685800" cy="457200"/>
          </a:xfrm>
          <a:prstGeom prst="rect">
            <a:avLst/>
          </a:prstGeom>
          <a:solidFill>
            <a:srgbClr val="FF0000"/>
          </a:solidFill>
        </p:spPr>
        <p:txBody>
          <a:bodyPr wrap="square" anchor="b" anchorCtr="0">
            <a:no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sz="1600" dirty="0"/>
              <a:t>PUKE</a:t>
            </a:r>
          </a:p>
        </p:txBody>
      </p:sp>
    </p:spTree>
    <p:extLst>
      <p:ext uri="{BB962C8B-B14F-4D97-AF65-F5344CB8AC3E}">
        <p14:creationId xmlns:p14="http://schemas.microsoft.com/office/powerpoint/2010/main" val="86714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23C17E-708D-6A02-F375-FCBD3DC87DA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295"/>
          <a:stretch/>
        </p:blipFill>
        <p:spPr>
          <a:xfrm>
            <a:off x="0" y="548005"/>
            <a:ext cx="4572000" cy="36468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82F70A-B039-1339-EF21-562962866125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18514B6-D182-D725-1E00-CCF4A02A5997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D47D6DAE-2413-952D-7E45-9A00F45B6993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41ED0570-4F8D-7110-2072-5FA6683DA9AF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CA419BA-8707-C524-79D7-F799E8612AE7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EEE207B-8B84-C202-DCDA-48F9CFA4164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" r="532" b="208"/>
          <a:stretch/>
        </p:blipFill>
        <p:spPr>
          <a:xfrm>
            <a:off x="4572000" y="551180"/>
            <a:ext cx="4572000" cy="36499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E83BD22-B612-EFF1-2D0F-92D6227470B8}"/>
              </a:ext>
            </a:extLst>
          </p:cNvPr>
          <p:cNvGrpSpPr/>
          <p:nvPr/>
        </p:nvGrpSpPr>
        <p:grpSpPr>
          <a:xfrm>
            <a:off x="2420959" y="4205605"/>
            <a:ext cx="4291736" cy="457200"/>
            <a:chOff x="2420959" y="4205605"/>
            <a:chExt cx="4291736" cy="4572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9F5C19-639B-88F6-D8E4-444AF85282D2}"/>
                </a:ext>
              </a:extLst>
            </p:cNvPr>
            <p:cNvSpPr txBox="1"/>
            <p:nvPr/>
          </p:nvSpPr>
          <p:spPr>
            <a:xfrm>
              <a:off x="2420959" y="4205605"/>
              <a:ext cx="685800" cy="457200"/>
            </a:xfrm>
            <a:prstGeom prst="rect">
              <a:avLst/>
            </a:prstGeom>
            <a:solidFill>
              <a:srgbClr val="E354EE"/>
            </a:solidFill>
          </p:spPr>
          <p:txBody>
            <a:bodyPr wrap="square" anchor="b" anchorCtr="0">
              <a:noAutofit/>
            </a:bodyPr>
            <a:lstStyle/>
            <a:p>
              <a:pPr algn="ctr"/>
              <a:r>
                <a:rPr lang="en-US" sz="1400" b="1" dirty="0"/>
                <a:t>TXA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59BFF4-9607-45DF-A706-1A0D10BF59FB}"/>
                </a:ext>
              </a:extLst>
            </p:cNvPr>
            <p:cNvSpPr txBox="1"/>
            <p:nvPr/>
          </p:nvSpPr>
          <p:spPr>
            <a:xfrm>
              <a:off x="6026895" y="4205605"/>
              <a:ext cx="685800" cy="457200"/>
            </a:xfrm>
            <a:prstGeom prst="rect">
              <a:avLst/>
            </a:prstGeom>
            <a:solidFill>
              <a:srgbClr val="E354EE"/>
            </a:solidFill>
          </p:spPr>
          <p:txBody>
            <a:bodyPr wrap="square" anchor="b" anchorCtr="0">
              <a:noAutofit/>
            </a:bodyPr>
            <a:lstStyle/>
            <a:p>
              <a:pPr algn="ctr"/>
              <a:r>
                <a:rPr lang="en-US" sz="1400" b="1" dirty="0"/>
                <a:t>CALC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03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82F70A-B039-1339-EF21-562962866125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18514B6-D182-D725-1E00-CCF4A02A5997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D47D6DAE-2413-952D-7E45-9A00F45B6993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41ED0570-4F8D-7110-2072-5FA6683DA9AF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CA419BA-8707-C524-79D7-F799E8612AE7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83BD22-B612-EFF1-2D0F-92D6227470B8}"/>
              </a:ext>
            </a:extLst>
          </p:cNvPr>
          <p:cNvGrpSpPr/>
          <p:nvPr/>
        </p:nvGrpSpPr>
        <p:grpSpPr>
          <a:xfrm>
            <a:off x="2420959" y="4177411"/>
            <a:ext cx="4329338" cy="537960"/>
            <a:chOff x="2420959" y="4177133"/>
            <a:chExt cx="4275825" cy="5432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9F5C19-639B-88F6-D8E4-444AF85282D2}"/>
                </a:ext>
              </a:extLst>
            </p:cNvPr>
            <p:cNvSpPr txBox="1"/>
            <p:nvPr/>
          </p:nvSpPr>
          <p:spPr>
            <a:xfrm>
              <a:off x="2420959" y="4205604"/>
              <a:ext cx="776244" cy="514793"/>
            </a:xfrm>
            <a:prstGeom prst="rect">
              <a:avLst/>
            </a:prstGeom>
            <a:solidFill>
              <a:srgbClr val="E354EE"/>
            </a:solidFill>
          </p:spPr>
          <p:txBody>
            <a:bodyPr wrap="square" anchor="b" anchorCtr="0">
              <a:noAutofit/>
            </a:bodyPr>
            <a:lstStyle/>
            <a:p>
              <a:pPr algn="ctr"/>
              <a:r>
                <a:rPr lang="en-US" sz="1200" b="1" dirty="0"/>
                <a:t>ALLERGY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59BFF4-9607-45DF-A706-1A0D10BF59FB}"/>
                </a:ext>
              </a:extLst>
            </p:cNvPr>
            <p:cNvSpPr txBox="1"/>
            <p:nvPr/>
          </p:nvSpPr>
          <p:spPr>
            <a:xfrm>
              <a:off x="5920540" y="4177133"/>
              <a:ext cx="776244" cy="543264"/>
            </a:xfrm>
            <a:prstGeom prst="rect">
              <a:avLst/>
            </a:prstGeom>
            <a:solidFill>
              <a:srgbClr val="E354EE"/>
            </a:solidFill>
          </p:spPr>
          <p:txBody>
            <a:bodyPr wrap="square" anchor="b" anchorCtr="0">
              <a:noAutofit/>
            </a:bodyPr>
            <a:lstStyle/>
            <a:p>
              <a:pPr algn="ctr"/>
              <a:r>
                <a:rPr lang="en-US" sz="1200" b="1" dirty="0"/>
                <a:t>ALLERGY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227A458-E13F-3724-A668-12865806839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067" r="748" b="1"/>
          <a:stretch/>
        </p:blipFill>
        <p:spPr>
          <a:xfrm>
            <a:off x="-5173" y="558800"/>
            <a:ext cx="4572000" cy="365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E4F59E-3955-5857-D5C7-A586D5A4BF0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853" t="513" r="1" b="-2"/>
          <a:stretch/>
        </p:blipFill>
        <p:spPr>
          <a:xfrm>
            <a:off x="4572000" y="551180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8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82F70A-B039-1339-EF21-562962866125}"/>
              </a:ext>
            </a:extLst>
          </p:cNvPr>
          <p:cNvGrpSpPr/>
          <p:nvPr/>
        </p:nvGrpSpPr>
        <p:grpSpPr>
          <a:xfrm>
            <a:off x="517126" y="231140"/>
            <a:ext cx="8109748" cy="327660"/>
            <a:chOff x="517126" y="231140"/>
            <a:chExt cx="8109748" cy="327660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18514B6-D182-D725-1E00-CCF4A02A5997}"/>
                </a:ext>
              </a:extLst>
            </p:cNvPr>
            <p:cNvSpPr>
              <a:spLocks/>
            </p:cNvSpPr>
            <p:nvPr/>
          </p:nvSpPr>
          <p:spPr>
            <a:xfrm>
              <a:off x="517126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D47D6DAE-2413-952D-7E45-9A00F45B6993}"/>
                </a:ext>
              </a:extLst>
            </p:cNvPr>
            <p:cNvSpPr>
              <a:spLocks/>
            </p:cNvSpPr>
            <p:nvPr/>
          </p:nvSpPr>
          <p:spPr>
            <a:xfrm>
              <a:off x="8306834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41ED0570-4F8D-7110-2072-5FA6683DA9AF}"/>
                </a:ext>
              </a:extLst>
            </p:cNvPr>
            <p:cNvSpPr>
              <a:spLocks/>
            </p:cNvSpPr>
            <p:nvPr/>
          </p:nvSpPr>
          <p:spPr>
            <a:xfrm>
              <a:off x="3559030" y="23876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CA419BA-8707-C524-79D7-F799E8612AE7}"/>
                </a:ext>
              </a:extLst>
            </p:cNvPr>
            <p:cNvSpPr>
              <a:spLocks/>
            </p:cNvSpPr>
            <p:nvPr/>
          </p:nvSpPr>
          <p:spPr>
            <a:xfrm>
              <a:off x="5264930" y="231140"/>
              <a:ext cx="320040" cy="320040"/>
            </a:xfrm>
            <a:prstGeom prst="flowChart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C59BFF4-9607-45DF-A706-1A0D10BF59FB}"/>
              </a:ext>
            </a:extLst>
          </p:cNvPr>
          <p:cNvSpPr txBox="1"/>
          <p:nvPr/>
        </p:nvSpPr>
        <p:spPr>
          <a:xfrm>
            <a:off x="3033250" y="4194030"/>
            <a:ext cx="685800" cy="457200"/>
          </a:xfrm>
          <a:prstGeom prst="rect">
            <a:avLst/>
          </a:prstGeom>
          <a:solidFill>
            <a:srgbClr val="E354EE"/>
          </a:solidFill>
        </p:spPr>
        <p:txBody>
          <a:bodyPr wrap="square" anchor="b" anchorCtr="0">
            <a:noAutofit/>
          </a:bodyPr>
          <a:lstStyle/>
          <a:p>
            <a:pPr algn="ctr"/>
            <a:r>
              <a:rPr lang="en-US" sz="1400" b="1" dirty="0"/>
              <a:t>SM/FR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43391-7973-617F-3CB2-C62B450E532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1" y="558800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08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C518FFBC3DD4688F9F17742CC7394" ma:contentTypeVersion="12" ma:contentTypeDescription="Create a new document." ma:contentTypeScope="" ma:versionID="3fbfba9acbd2ff6e80735cc9afca35d5">
  <xsd:schema xmlns:xsd="http://www.w3.org/2001/XMLSchema" xmlns:xs="http://www.w3.org/2001/XMLSchema" xmlns:p="http://schemas.microsoft.com/office/2006/metadata/properties" xmlns:ns3="45fbcc90-9c18-4f08-b0df-6ed3961a4642" xmlns:ns4="170df414-e991-4eda-814e-6b4a080a2980" targetNamespace="http://schemas.microsoft.com/office/2006/metadata/properties" ma:root="true" ma:fieldsID="e750a332adfa8ca78d14665c3a537aeb" ns3:_="" ns4:_="">
    <xsd:import namespace="45fbcc90-9c18-4f08-b0df-6ed3961a4642"/>
    <xsd:import namespace="170df414-e991-4eda-814e-6b4a080a29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cc90-9c18-4f08-b0df-6ed3961a4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df414-e991-4eda-814e-6b4a080a298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8AEEED-CC5C-43A3-B44C-6646D6278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8216D-FD14-4F4D-8629-C6A6A6A14DD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5fbcc90-9c18-4f08-b0df-6ed3961a4642"/>
    <ds:schemaRef ds:uri="170df414-e991-4eda-814e-6b4a080a2980"/>
  </ds:schemaRefs>
</ds:datastoreItem>
</file>

<file path=customXml/itemProps3.xml><?xml version="1.0" encoding="utf-8"?>
<ds:datastoreItem xmlns:ds="http://schemas.openxmlformats.org/officeDocument/2006/customXml" ds:itemID="{B017A638-FFF8-492B-B951-8EC541B164AA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23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rafferty</dc:creator>
  <cp:lastModifiedBy>Guest User</cp:lastModifiedBy>
  <cp:revision>2</cp:revision>
  <cp:lastPrinted>2023-11-02T22:35:37Z</cp:lastPrinted>
  <dcterms:created xsi:type="dcterms:W3CDTF">2023-11-02T20:46:24Z</dcterms:created>
  <dcterms:modified xsi:type="dcterms:W3CDTF">2024-05-04T20:34:25Z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0x010100B3CC518FFBC3DD4688F9F17742CC7394</vt:lpwstr>
  </property>
</Properties>
</file>